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61" r:id="rId4"/>
    <p:sldId id="258" r:id="rId5"/>
    <p:sldId id="260" r:id="rId6"/>
    <p:sldId id="262" r:id="rId7"/>
    <p:sldId id="259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1" r:id="rId16"/>
  </p:sldIdLst>
  <p:sldSz cx="9144000" cy="5143500" type="screen16x9"/>
  <p:notesSz cx="6858000" cy="9144000"/>
  <p:embeddedFontLst>
    <p:embeddedFont>
      <p:font typeface="Average" panose="020B0604020202020204" charset="0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6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6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3" name="Google Shape;123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53" name="Google Shape;153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1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1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1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65" name="Google Shape;165;p1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13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1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14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1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1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4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5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0" name="Google Shape;6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9" name="Google Shape;79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4" name="Google Shape;94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8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6" name="Google Shape;106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7" name="Google Shape;117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18116" y="1464794"/>
            <a:ext cx="5017500" cy="395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4800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  <a:t>ATTENDANCE</a:t>
            </a:r>
            <a:br>
              <a:rPr lang="en-GB" sz="4800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</a:br>
            <a:r>
              <a:rPr lang="en-GB" sz="4800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  <a:t>ANALYZER</a:t>
            </a:r>
            <a:br>
              <a:rPr lang="en-GB" sz="4800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</a:br>
            <a:br>
              <a:rPr lang="en-GB" sz="4800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</a:br>
            <a:r>
              <a:rPr lang="en-GB" sz="3200" i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  <a:t>TEAM </a:t>
            </a:r>
            <a:r>
              <a:rPr lang="en-GB" sz="3200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  <a:t>CODE:</a:t>
            </a:r>
            <a:br>
              <a:rPr lang="en-GB" sz="3200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</a:br>
            <a:r>
              <a:rPr lang="en-GB" sz="3200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  <a:t>CSEB6</a:t>
            </a:r>
            <a:br>
              <a:rPr lang="en-GB" sz="4000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ontserrat" panose="00000500000000000000" pitchFamily="2" charset="0"/>
              </a:rPr>
            </a:b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 flipH="1">
            <a:off x="2995715" y="2409986"/>
            <a:ext cx="382916" cy="349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-US" sz="2800" i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</a:pPr>
            <a:endParaRPr lang="en-US" sz="105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-US" sz="105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-US" sz="105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US" sz="1050" dirty="0">
                <a:solidFill>
                  <a:schemeClr val="bg1"/>
                </a:solidFill>
                <a:latin typeface="Montserrat" panose="00000500000000000000" pitchFamily="2" charset="0"/>
              </a:rPr>
              <a:t>    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-US" sz="105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-US" sz="105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C4877-B4BB-4B0B-928E-79B3E52F3979}"/>
              </a:ext>
            </a:extLst>
          </p:cNvPr>
          <p:cNvSpPr txBox="1"/>
          <p:nvPr/>
        </p:nvSpPr>
        <p:spPr>
          <a:xfrm>
            <a:off x="5262420" y="1049297"/>
            <a:ext cx="3795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8BB9A7-7259-41E9-AE96-3C43F25430B4}"/>
              </a:ext>
            </a:extLst>
          </p:cNvPr>
          <p:cNvSpPr txBox="1"/>
          <p:nvPr/>
        </p:nvSpPr>
        <p:spPr>
          <a:xfrm>
            <a:off x="4267616" y="587269"/>
            <a:ext cx="2719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ontserrat" panose="00000500000000000000" pitchFamily="2" charset="0"/>
              </a:rPr>
              <a:t>VISHESH 2021</a:t>
            </a:r>
          </a:p>
          <a:p>
            <a:pPr algn="ctr"/>
            <a:r>
              <a:rPr lang="en-US" sz="2000" b="1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ontserrat" panose="00000500000000000000" pitchFamily="2" charset="0"/>
              </a:rPr>
              <a:t>PROJECT EXPO</a:t>
            </a:r>
            <a:endParaRPr lang="en-IN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1;p20">
            <a:extLst>
              <a:ext uri="{FF2B5EF4-FFF2-40B4-BE49-F238E27FC236}">
                <a16:creationId xmlns:a16="http://schemas.microsoft.com/office/drawing/2014/main" id="{80A1087C-16BC-484E-BB2C-FDF7FF373CAE}"/>
              </a:ext>
            </a:extLst>
          </p:cNvPr>
          <p:cNvGrpSpPr/>
          <p:nvPr/>
        </p:nvGrpSpPr>
        <p:grpSpPr>
          <a:xfrm>
            <a:off x="338083" y="152262"/>
            <a:ext cx="3607967" cy="3083439"/>
            <a:chOff x="3553042" y="1674645"/>
            <a:chExt cx="3461100" cy="2654693"/>
          </a:xfrm>
        </p:grpSpPr>
        <p:sp>
          <p:nvSpPr>
            <p:cNvPr id="3" name="Google Shape;252;p20">
              <a:extLst>
                <a:ext uri="{FF2B5EF4-FFF2-40B4-BE49-F238E27FC236}">
                  <a16:creationId xmlns:a16="http://schemas.microsoft.com/office/drawing/2014/main" id="{89324A85-F699-4CC6-973F-6E911B4B8A47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53;p20">
              <a:extLst>
                <a:ext uri="{FF2B5EF4-FFF2-40B4-BE49-F238E27FC236}">
                  <a16:creationId xmlns:a16="http://schemas.microsoft.com/office/drawing/2014/main" id="{2D528714-A97E-438B-A002-91D22BC9EE3B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54;p20">
              <a:extLst>
                <a:ext uri="{FF2B5EF4-FFF2-40B4-BE49-F238E27FC236}">
                  <a16:creationId xmlns:a16="http://schemas.microsoft.com/office/drawing/2014/main" id="{1D755584-DBC3-44B6-807B-8044C2EF8E1E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55;p20">
              <a:extLst>
                <a:ext uri="{FF2B5EF4-FFF2-40B4-BE49-F238E27FC236}">
                  <a16:creationId xmlns:a16="http://schemas.microsoft.com/office/drawing/2014/main" id="{5D02FEBD-2027-4E5D-A5EB-3AEC584A483C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56;p20">
              <a:extLst>
                <a:ext uri="{FF2B5EF4-FFF2-40B4-BE49-F238E27FC236}">
                  <a16:creationId xmlns:a16="http://schemas.microsoft.com/office/drawing/2014/main" id="{7AC7ADBD-E7F4-4BDF-AE22-4EF768D80BD7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57;p20">
              <a:extLst>
                <a:ext uri="{FF2B5EF4-FFF2-40B4-BE49-F238E27FC236}">
                  <a16:creationId xmlns:a16="http://schemas.microsoft.com/office/drawing/2014/main" id="{DB45FB1E-1FB6-4DDB-B367-7F829A117B96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58;p20">
              <a:extLst>
                <a:ext uri="{FF2B5EF4-FFF2-40B4-BE49-F238E27FC236}">
                  <a16:creationId xmlns:a16="http://schemas.microsoft.com/office/drawing/2014/main" id="{C6455D47-CCB4-4074-839D-EDC7DE323FEE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59;p20">
              <a:extLst>
                <a:ext uri="{FF2B5EF4-FFF2-40B4-BE49-F238E27FC236}">
                  <a16:creationId xmlns:a16="http://schemas.microsoft.com/office/drawing/2014/main" id="{9A78BF79-503C-45B9-B3D5-54639695162D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251;p20">
            <a:extLst>
              <a:ext uri="{FF2B5EF4-FFF2-40B4-BE49-F238E27FC236}">
                <a16:creationId xmlns:a16="http://schemas.microsoft.com/office/drawing/2014/main" id="{E46E1FD6-8050-4B53-9A80-265014BD86BC}"/>
              </a:ext>
            </a:extLst>
          </p:cNvPr>
          <p:cNvGrpSpPr/>
          <p:nvPr/>
        </p:nvGrpSpPr>
        <p:grpSpPr>
          <a:xfrm>
            <a:off x="5132225" y="1869991"/>
            <a:ext cx="3607967" cy="3083439"/>
            <a:chOff x="3553042" y="1674645"/>
            <a:chExt cx="3461100" cy="2654693"/>
          </a:xfrm>
        </p:grpSpPr>
        <p:sp>
          <p:nvSpPr>
            <p:cNvPr id="12" name="Google Shape;252;p20">
              <a:extLst>
                <a:ext uri="{FF2B5EF4-FFF2-40B4-BE49-F238E27FC236}">
                  <a16:creationId xmlns:a16="http://schemas.microsoft.com/office/drawing/2014/main" id="{3D6DBA5C-561F-4773-8AAD-B0600E9481AC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53;p20">
              <a:extLst>
                <a:ext uri="{FF2B5EF4-FFF2-40B4-BE49-F238E27FC236}">
                  <a16:creationId xmlns:a16="http://schemas.microsoft.com/office/drawing/2014/main" id="{9278DC2A-C4E9-4B7C-B49B-A0261078DC20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54;p20">
              <a:extLst>
                <a:ext uri="{FF2B5EF4-FFF2-40B4-BE49-F238E27FC236}">
                  <a16:creationId xmlns:a16="http://schemas.microsoft.com/office/drawing/2014/main" id="{F60DD953-B00E-4648-8CC5-E163ED928392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55;p20">
              <a:extLst>
                <a:ext uri="{FF2B5EF4-FFF2-40B4-BE49-F238E27FC236}">
                  <a16:creationId xmlns:a16="http://schemas.microsoft.com/office/drawing/2014/main" id="{359DD4E6-C409-4ACA-B1E6-A5141782B25C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56;p20">
              <a:extLst>
                <a:ext uri="{FF2B5EF4-FFF2-40B4-BE49-F238E27FC236}">
                  <a16:creationId xmlns:a16="http://schemas.microsoft.com/office/drawing/2014/main" id="{EEC988A9-C283-4E6F-AD0B-632E2187FD20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57;p20">
              <a:extLst>
                <a:ext uri="{FF2B5EF4-FFF2-40B4-BE49-F238E27FC236}">
                  <a16:creationId xmlns:a16="http://schemas.microsoft.com/office/drawing/2014/main" id="{D0CBBD15-2103-4C30-96C3-DB18D3E1B2C5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58;p20">
              <a:extLst>
                <a:ext uri="{FF2B5EF4-FFF2-40B4-BE49-F238E27FC236}">
                  <a16:creationId xmlns:a16="http://schemas.microsoft.com/office/drawing/2014/main" id="{3A0396A2-94E0-4F03-AA12-51DDDA53DD59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59;p20">
              <a:extLst>
                <a:ext uri="{FF2B5EF4-FFF2-40B4-BE49-F238E27FC236}">
                  <a16:creationId xmlns:a16="http://schemas.microsoft.com/office/drawing/2014/main" id="{30B6CF96-2495-4CF0-B296-503A1B6F02A0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BE673C4-0EF7-4E05-BB9D-A11F744C6E65}"/>
              </a:ext>
            </a:extLst>
          </p:cNvPr>
          <p:cNvSpPr/>
          <p:nvPr/>
        </p:nvSpPr>
        <p:spPr>
          <a:xfrm>
            <a:off x="464949" y="263471"/>
            <a:ext cx="3324387" cy="20535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23E592-0328-428A-83E9-0B581C06989C}"/>
              </a:ext>
            </a:extLst>
          </p:cNvPr>
          <p:cNvSpPr/>
          <p:nvPr/>
        </p:nvSpPr>
        <p:spPr>
          <a:xfrm>
            <a:off x="5253925" y="1968285"/>
            <a:ext cx="3339885" cy="20457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10ACC4-4D3B-4B34-923E-2582D1C6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" y="360438"/>
            <a:ext cx="1879200" cy="14325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4292266-1BFD-43D0-8C82-5AB48DE4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322" y="2042754"/>
            <a:ext cx="1903964" cy="14325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8BD638-7BE4-426A-8D07-942A7194C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99" y="2981080"/>
            <a:ext cx="1147095" cy="875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8BA73B-BEA5-434C-B65D-02D878AEB98E}"/>
              </a:ext>
            </a:extLst>
          </p:cNvPr>
          <p:cNvSpPr txBox="1"/>
          <p:nvPr/>
        </p:nvSpPr>
        <p:spPr>
          <a:xfrm>
            <a:off x="937647" y="3386380"/>
            <a:ext cx="2347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Enter :-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Date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Class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0E1CE4-4074-4C41-BD14-3B7BFB9F0C5C}"/>
              </a:ext>
            </a:extLst>
          </p:cNvPr>
          <p:cNvSpPr txBox="1"/>
          <p:nvPr/>
        </p:nvSpPr>
        <p:spPr>
          <a:xfrm>
            <a:off x="5150889" y="806625"/>
            <a:ext cx="266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Choose a Class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6" name="Graphic 25" descr="Arrow Rotate right">
            <a:extLst>
              <a:ext uri="{FF2B5EF4-FFF2-40B4-BE49-F238E27FC236}">
                <a16:creationId xmlns:a16="http://schemas.microsoft.com/office/drawing/2014/main" id="{05A70DC1-B058-4614-8796-9050ECC77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7345" y="722178"/>
            <a:ext cx="914400" cy="914400"/>
          </a:xfrm>
          <a:prstGeom prst="rect">
            <a:avLst/>
          </a:prstGeom>
        </p:spPr>
      </p:pic>
      <p:pic>
        <p:nvPicPr>
          <p:cNvPr id="30" name="Graphic 29" descr="Arrow Clockwise curve">
            <a:extLst>
              <a:ext uri="{FF2B5EF4-FFF2-40B4-BE49-F238E27FC236}">
                <a16:creationId xmlns:a16="http://schemas.microsoft.com/office/drawing/2014/main" id="{26B8189C-3246-4EEA-B91A-4B9CB188B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443" y="29614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129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1;p20">
            <a:extLst>
              <a:ext uri="{FF2B5EF4-FFF2-40B4-BE49-F238E27FC236}">
                <a16:creationId xmlns:a16="http://schemas.microsoft.com/office/drawing/2014/main" id="{2B0639B4-A91D-44ED-BCDF-1942F82EFA81}"/>
              </a:ext>
            </a:extLst>
          </p:cNvPr>
          <p:cNvGrpSpPr/>
          <p:nvPr/>
        </p:nvGrpSpPr>
        <p:grpSpPr>
          <a:xfrm>
            <a:off x="338083" y="152262"/>
            <a:ext cx="3607967" cy="3083439"/>
            <a:chOff x="3553042" y="1674645"/>
            <a:chExt cx="3461100" cy="2654693"/>
          </a:xfrm>
        </p:grpSpPr>
        <p:sp>
          <p:nvSpPr>
            <p:cNvPr id="3" name="Google Shape;252;p20">
              <a:extLst>
                <a:ext uri="{FF2B5EF4-FFF2-40B4-BE49-F238E27FC236}">
                  <a16:creationId xmlns:a16="http://schemas.microsoft.com/office/drawing/2014/main" id="{0BA6A2C7-4214-4615-9FFE-4F970821B422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53;p20">
              <a:extLst>
                <a:ext uri="{FF2B5EF4-FFF2-40B4-BE49-F238E27FC236}">
                  <a16:creationId xmlns:a16="http://schemas.microsoft.com/office/drawing/2014/main" id="{7D402050-5C23-43DF-82C3-C5D472CF2C71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54;p20">
              <a:extLst>
                <a:ext uri="{FF2B5EF4-FFF2-40B4-BE49-F238E27FC236}">
                  <a16:creationId xmlns:a16="http://schemas.microsoft.com/office/drawing/2014/main" id="{2E69C302-CD16-40F4-A162-49D787E0CDC1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55;p20">
              <a:extLst>
                <a:ext uri="{FF2B5EF4-FFF2-40B4-BE49-F238E27FC236}">
                  <a16:creationId xmlns:a16="http://schemas.microsoft.com/office/drawing/2014/main" id="{9DD535A8-6ABC-4062-BF61-4FB924E7B462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56;p20">
              <a:extLst>
                <a:ext uri="{FF2B5EF4-FFF2-40B4-BE49-F238E27FC236}">
                  <a16:creationId xmlns:a16="http://schemas.microsoft.com/office/drawing/2014/main" id="{06C0993C-BB74-4946-AE36-B96FFE33AD32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57;p20">
              <a:extLst>
                <a:ext uri="{FF2B5EF4-FFF2-40B4-BE49-F238E27FC236}">
                  <a16:creationId xmlns:a16="http://schemas.microsoft.com/office/drawing/2014/main" id="{276C2CCE-B82D-4222-810D-DA1D2779A40A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58;p20">
              <a:extLst>
                <a:ext uri="{FF2B5EF4-FFF2-40B4-BE49-F238E27FC236}">
                  <a16:creationId xmlns:a16="http://schemas.microsoft.com/office/drawing/2014/main" id="{8058A8C9-0F32-4D2B-A979-5287C72591B5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59;p20">
              <a:extLst>
                <a:ext uri="{FF2B5EF4-FFF2-40B4-BE49-F238E27FC236}">
                  <a16:creationId xmlns:a16="http://schemas.microsoft.com/office/drawing/2014/main" id="{074E6B12-8ADE-46A5-82BD-73B5D66BEEF1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251;p20">
            <a:extLst>
              <a:ext uri="{FF2B5EF4-FFF2-40B4-BE49-F238E27FC236}">
                <a16:creationId xmlns:a16="http://schemas.microsoft.com/office/drawing/2014/main" id="{3921C9AF-1902-4A57-9BAC-7EBB5AE44089}"/>
              </a:ext>
            </a:extLst>
          </p:cNvPr>
          <p:cNvGrpSpPr/>
          <p:nvPr/>
        </p:nvGrpSpPr>
        <p:grpSpPr>
          <a:xfrm>
            <a:off x="5212350" y="1916486"/>
            <a:ext cx="3607967" cy="3083439"/>
            <a:chOff x="3553042" y="1674645"/>
            <a:chExt cx="3461100" cy="2654693"/>
          </a:xfrm>
        </p:grpSpPr>
        <p:sp>
          <p:nvSpPr>
            <p:cNvPr id="12" name="Google Shape;252;p20">
              <a:extLst>
                <a:ext uri="{FF2B5EF4-FFF2-40B4-BE49-F238E27FC236}">
                  <a16:creationId xmlns:a16="http://schemas.microsoft.com/office/drawing/2014/main" id="{8FC470A8-9A0C-4CAB-A0BA-0FDF7BCCBEFF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53;p20">
              <a:extLst>
                <a:ext uri="{FF2B5EF4-FFF2-40B4-BE49-F238E27FC236}">
                  <a16:creationId xmlns:a16="http://schemas.microsoft.com/office/drawing/2014/main" id="{E56E95EB-EFC9-43EB-8C91-71C0273C00D8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54;p20">
              <a:extLst>
                <a:ext uri="{FF2B5EF4-FFF2-40B4-BE49-F238E27FC236}">
                  <a16:creationId xmlns:a16="http://schemas.microsoft.com/office/drawing/2014/main" id="{2A99723D-B4AB-4C8F-BCE0-561043AB0882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55;p20">
              <a:extLst>
                <a:ext uri="{FF2B5EF4-FFF2-40B4-BE49-F238E27FC236}">
                  <a16:creationId xmlns:a16="http://schemas.microsoft.com/office/drawing/2014/main" id="{077107CE-0937-40A7-8905-7E8520789D76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56;p20">
              <a:extLst>
                <a:ext uri="{FF2B5EF4-FFF2-40B4-BE49-F238E27FC236}">
                  <a16:creationId xmlns:a16="http://schemas.microsoft.com/office/drawing/2014/main" id="{05678C65-5712-48BF-B348-87A243618D33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57;p20">
              <a:extLst>
                <a:ext uri="{FF2B5EF4-FFF2-40B4-BE49-F238E27FC236}">
                  <a16:creationId xmlns:a16="http://schemas.microsoft.com/office/drawing/2014/main" id="{F9A84CBA-070F-4D1A-B645-645632CC40AC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58;p20">
              <a:extLst>
                <a:ext uri="{FF2B5EF4-FFF2-40B4-BE49-F238E27FC236}">
                  <a16:creationId xmlns:a16="http://schemas.microsoft.com/office/drawing/2014/main" id="{0C0B86AE-3CDC-4F7E-9D01-DAF4F2B928BC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59;p20">
              <a:extLst>
                <a:ext uri="{FF2B5EF4-FFF2-40B4-BE49-F238E27FC236}">
                  <a16:creationId xmlns:a16="http://schemas.microsoft.com/office/drawing/2014/main" id="{A90001E6-0847-429E-902D-DC34CA34090F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35D0216-73EB-400D-B35F-9236E078DF9F}"/>
              </a:ext>
            </a:extLst>
          </p:cNvPr>
          <p:cNvSpPr/>
          <p:nvPr/>
        </p:nvSpPr>
        <p:spPr>
          <a:xfrm>
            <a:off x="472698" y="278969"/>
            <a:ext cx="3324387" cy="210073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A90453-040C-4409-AF9E-92EBBFCAFEED}"/>
              </a:ext>
            </a:extLst>
          </p:cNvPr>
          <p:cNvSpPr/>
          <p:nvPr/>
        </p:nvSpPr>
        <p:spPr>
          <a:xfrm>
            <a:off x="5315919" y="1991532"/>
            <a:ext cx="3355383" cy="2152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151344B-6DB7-4A87-83F8-24AD35A0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98" y="343889"/>
            <a:ext cx="1740921" cy="13266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BB6A8F-5CE0-4E6C-9AFE-895135307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419" y="2083849"/>
            <a:ext cx="1360493" cy="20051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AFC00D-6ADE-44D4-B8F6-035F584D0C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3" t="3439" r="3284"/>
          <a:stretch/>
        </p:blipFill>
        <p:spPr>
          <a:xfrm>
            <a:off x="2030278" y="1348353"/>
            <a:ext cx="1108129" cy="940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457635-311A-48E9-8F42-99BB788F5389}"/>
              </a:ext>
            </a:extLst>
          </p:cNvPr>
          <p:cNvSpPr txBox="1"/>
          <p:nvPr/>
        </p:nvSpPr>
        <p:spPr>
          <a:xfrm>
            <a:off x="934716" y="3680847"/>
            <a:ext cx="2657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Enter the date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09A25F-0EEA-4D6C-9E26-53D877B1743F}"/>
              </a:ext>
            </a:extLst>
          </p:cNvPr>
          <p:cNvSpPr txBox="1"/>
          <p:nvPr/>
        </p:nvSpPr>
        <p:spPr>
          <a:xfrm>
            <a:off x="6228077" y="740602"/>
            <a:ext cx="2859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Roll numbers displayed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0" name="Graphic 29" descr="Arrow Clockwise curve">
            <a:extLst>
              <a:ext uri="{FF2B5EF4-FFF2-40B4-BE49-F238E27FC236}">
                <a16:creationId xmlns:a16="http://schemas.microsoft.com/office/drawing/2014/main" id="{AA14805B-8267-4BBE-B88E-F917EA7FF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983" y="3268191"/>
            <a:ext cx="914400" cy="914400"/>
          </a:xfrm>
          <a:prstGeom prst="rect">
            <a:avLst/>
          </a:prstGeom>
        </p:spPr>
      </p:pic>
      <p:pic>
        <p:nvPicPr>
          <p:cNvPr id="34" name="Graphic 33" descr="Arrow Rotate left">
            <a:extLst>
              <a:ext uri="{FF2B5EF4-FFF2-40B4-BE49-F238E27FC236}">
                <a16:creationId xmlns:a16="http://schemas.microsoft.com/office/drawing/2014/main" id="{C6713C49-4EE5-42B4-86F4-85A40F697D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0434" y="7775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872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1;p20">
            <a:extLst>
              <a:ext uri="{FF2B5EF4-FFF2-40B4-BE49-F238E27FC236}">
                <a16:creationId xmlns:a16="http://schemas.microsoft.com/office/drawing/2014/main" id="{F2DA9D96-8FCB-4E3F-BC78-C627EDB6106B}"/>
              </a:ext>
            </a:extLst>
          </p:cNvPr>
          <p:cNvGrpSpPr/>
          <p:nvPr/>
        </p:nvGrpSpPr>
        <p:grpSpPr>
          <a:xfrm>
            <a:off x="338083" y="152262"/>
            <a:ext cx="3607967" cy="3083439"/>
            <a:chOff x="3553042" y="1674645"/>
            <a:chExt cx="3461100" cy="2654693"/>
          </a:xfrm>
        </p:grpSpPr>
        <p:sp>
          <p:nvSpPr>
            <p:cNvPr id="3" name="Google Shape;252;p20">
              <a:extLst>
                <a:ext uri="{FF2B5EF4-FFF2-40B4-BE49-F238E27FC236}">
                  <a16:creationId xmlns:a16="http://schemas.microsoft.com/office/drawing/2014/main" id="{0BDDB887-EA1D-4E65-A0DF-165EAAA3604A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53;p20">
              <a:extLst>
                <a:ext uri="{FF2B5EF4-FFF2-40B4-BE49-F238E27FC236}">
                  <a16:creationId xmlns:a16="http://schemas.microsoft.com/office/drawing/2014/main" id="{B37910D3-255A-4D79-A234-F7FF36B4085C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54;p20">
              <a:extLst>
                <a:ext uri="{FF2B5EF4-FFF2-40B4-BE49-F238E27FC236}">
                  <a16:creationId xmlns:a16="http://schemas.microsoft.com/office/drawing/2014/main" id="{BB769E50-B1F4-42AE-A68D-47E7C1DDBC3B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55;p20">
              <a:extLst>
                <a:ext uri="{FF2B5EF4-FFF2-40B4-BE49-F238E27FC236}">
                  <a16:creationId xmlns:a16="http://schemas.microsoft.com/office/drawing/2014/main" id="{70530F09-4D07-4FE8-97FB-E28BF1149249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56;p20">
              <a:extLst>
                <a:ext uri="{FF2B5EF4-FFF2-40B4-BE49-F238E27FC236}">
                  <a16:creationId xmlns:a16="http://schemas.microsoft.com/office/drawing/2014/main" id="{4BDA7DC1-F2B6-4463-BECF-536A7378D068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57;p20">
              <a:extLst>
                <a:ext uri="{FF2B5EF4-FFF2-40B4-BE49-F238E27FC236}">
                  <a16:creationId xmlns:a16="http://schemas.microsoft.com/office/drawing/2014/main" id="{39DD9DB0-F397-4D26-91EA-D62E96E573DE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58;p20">
              <a:extLst>
                <a:ext uri="{FF2B5EF4-FFF2-40B4-BE49-F238E27FC236}">
                  <a16:creationId xmlns:a16="http://schemas.microsoft.com/office/drawing/2014/main" id="{7FC518D4-D505-42C5-870C-56E647C4D9CC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59;p20">
              <a:extLst>
                <a:ext uri="{FF2B5EF4-FFF2-40B4-BE49-F238E27FC236}">
                  <a16:creationId xmlns:a16="http://schemas.microsoft.com/office/drawing/2014/main" id="{14392A2D-3F33-4D5A-A0FB-A1548E7567D7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51;p20">
            <a:extLst>
              <a:ext uri="{FF2B5EF4-FFF2-40B4-BE49-F238E27FC236}">
                <a16:creationId xmlns:a16="http://schemas.microsoft.com/office/drawing/2014/main" id="{AF83E662-E68A-4828-9585-FC9958546AB3}"/>
              </a:ext>
            </a:extLst>
          </p:cNvPr>
          <p:cNvGrpSpPr/>
          <p:nvPr/>
        </p:nvGrpSpPr>
        <p:grpSpPr>
          <a:xfrm>
            <a:off x="5212350" y="1924235"/>
            <a:ext cx="3607967" cy="3083439"/>
            <a:chOff x="3553042" y="1674645"/>
            <a:chExt cx="3461100" cy="2654693"/>
          </a:xfrm>
        </p:grpSpPr>
        <p:sp>
          <p:nvSpPr>
            <p:cNvPr id="21" name="Google Shape;252;p20">
              <a:extLst>
                <a:ext uri="{FF2B5EF4-FFF2-40B4-BE49-F238E27FC236}">
                  <a16:creationId xmlns:a16="http://schemas.microsoft.com/office/drawing/2014/main" id="{5A6C6EE3-D150-4C17-9F9F-E410F02745FE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53;p20">
              <a:extLst>
                <a:ext uri="{FF2B5EF4-FFF2-40B4-BE49-F238E27FC236}">
                  <a16:creationId xmlns:a16="http://schemas.microsoft.com/office/drawing/2014/main" id="{DE21E597-FB98-4FBF-9936-967BBDD93385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54;p20">
              <a:extLst>
                <a:ext uri="{FF2B5EF4-FFF2-40B4-BE49-F238E27FC236}">
                  <a16:creationId xmlns:a16="http://schemas.microsoft.com/office/drawing/2014/main" id="{CF1FBAF2-9192-4B62-8EEE-2F7B93DED890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55;p20">
              <a:extLst>
                <a:ext uri="{FF2B5EF4-FFF2-40B4-BE49-F238E27FC236}">
                  <a16:creationId xmlns:a16="http://schemas.microsoft.com/office/drawing/2014/main" id="{57F99A68-44E2-48BA-903A-6FE979064E28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6;p20">
              <a:extLst>
                <a:ext uri="{FF2B5EF4-FFF2-40B4-BE49-F238E27FC236}">
                  <a16:creationId xmlns:a16="http://schemas.microsoft.com/office/drawing/2014/main" id="{A5E8A8C9-52D9-4A37-AA89-428FFF9AC52B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57;p20">
              <a:extLst>
                <a:ext uri="{FF2B5EF4-FFF2-40B4-BE49-F238E27FC236}">
                  <a16:creationId xmlns:a16="http://schemas.microsoft.com/office/drawing/2014/main" id="{385057FA-8F64-4578-BB8C-5FAB59D01CE1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58;p20">
              <a:extLst>
                <a:ext uri="{FF2B5EF4-FFF2-40B4-BE49-F238E27FC236}">
                  <a16:creationId xmlns:a16="http://schemas.microsoft.com/office/drawing/2014/main" id="{14C32B90-A5C0-4AF5-998D-5E090A168A7D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59;p20">
              <a:extLst>
                <a:ext uri="{FF2B5EF4-FFF2-40B4-BE49-F238E27FC236}">
                  <a16:creationId xmlns:a16="http://schemas.microsoft.com/office/drawing/2014/main" id="{CD084125-4F86-4398-9525-A54EA80B973D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FB67D84-187E-41DA-A69C-EE6099B7E73B}"/>
              </a:ext>
            </a:extLst>
          </p:cNvPr>
          <p:cNvSpPr/>
          <p:nvPr/>
        </p:nvSpPr>
        <p:spPr>
          <a:xfrm>
            <a:off x="488197" y="317715"/>
            <a:ext cx="3301139" cy="206198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278593-6106-4974-87DE-0465F363B930}"/>
              </a:ext>
            </a:extLst>
          </p:cNvPr>
          <p:cNvSpPr/>
          <p:nvPr/>
        </p:nvSpPr>
        <p:spPr>
          <a:xfrm>
            <a:off x="5323668" y="2069024"/>
            <a:ext cx="3394129" cy="19915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D97B3C2-A0FE-4147-9B31-8A877CAC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83" y="395749"/>
            <a:ext cx="1253928" cy="18526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A48B00D-BB2B-4E66-A054-A46625A3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17" y="2135689"/>
            <a:ext cx="1989508" cy="18958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2A7ADB-969C-42D8-8E08-FF25E22A73A2}"/>
              </a:ext>
            </a:extLst>
          </p:cNvPr>
          <p:cNvSpPr txBox="1"/>
          <p:nvPr/>
        </p:nvSpPr>
        <p:spPr>
          <a:xfrm>
            <a:off x="658678" y="3719593"/>
            <a:ext cx="2495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Select </a:t>
            </a:r>
          </a:p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Present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EFFA7E-F42F-45B6-ACBD-454EAD17E013}"/>
              </a:ext>
            </a:extLst>
          </p:cNvPr>
          <p:cNvSpPr txBox="1"/>
          <p:nvPr/>
        </p:nvSpPr>
        <p:spPr>
          <a:xfrm>
            <a:off x="2340244" y="4097963"/>
            <a:ext cx="2231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Absent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37C31D-B1EB-4AA3-90A0-3B71D5ECB448}"/>
              </a:ext>
            </a:extLst>
          </p:cNvPr>
          <p:cNvSpPr txBox="1"/>
          <p:nvPr/>
        </p:nvSpPr>
        <p:spPr>
          <a:xfrm>
            <a:off x="5990095" y="826992"/>
            <a:ext cx="289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Attendance Record Displayed 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5" name="Graphic 14" descr="Arrow Clockwise curve">
            <a:extLst>
              <a:ext uri="{FF2B5EF4-FFF2-40B4-BE49-F238E27FC236}">
                <a16:creationId xmlns:a16="http://schemas.microsoft.com/office/drawing/2014/main" id="{23490636-F790-4F2E-911E-56EC5AF4B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0578" y="3574340"/>
            <a:ext cx="914400" cy="914400"/>
          </a:xfrm>
          <a:prstGeom prst="rect">
            <a:avLst/>
          </a:prstGeom>
        </p:spPr>
      </p:pic>
      <p:pic>
        <p:nvPicPr>
          <p:cNvPr id="19" name="Graphic 18" descr="Arrow Rotate left">
            <a:extLst>
              <a:ext uri="{FF2B5EF4-FFF2-40B4-BE49-F238E27FC236}">
                <a16:creationId xmlns:a16="http://schemas.microsoft.com/office/drawing/2014/main" id="{0A6BE44C-3209-4FC0-B40A-4AFD3D7CE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7688" y="9268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7593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AC2B-F1A5-435F-AF76-798A8A7C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041" y="335954"/>
            <a:ext cx="4436873" cy="1493100"/>
          </a:xfrm>
        </p:spPr>
        <p:txBody>
          <a:bodyPr/>
          <a:lstStyle/>
          <a:p>
            <a:r>
              <a:rPr lang="en-US" sz="3200" dirty="0"/>
              <a:t>    DATABASE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2800" dirty="0"/>
              <a:t>(CLOUD STORAGE)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B4451-E49A-42F8-86A8-5AD55C16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02" y="1962613"/>
            <a:ext cx="5115090" cy="340116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Montserrat" panose="00000500000000000000" pitchFamily="2" charset="0"/>
              </a:rPr>
              <a:t>Safest form of data storage.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Montserrat" panose="00000500000000000000" pitchFamily="2" charset="0"/>
              </a:rPr>
              <a:t>Easily accessible anytime from anywhere.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>
              <a:latin typeface="Montserrat" panose="00000500000000000000" pitchFamily="2" charset="0"/>
            </a:endParaRPr>
          </a:p>
          <a:p>
            <a:pPr marL="146050" indent="0">
              <a:buNone/>
            </a:pPr>
            <a:endParaRPr lang="en-US" sz="3200" dirty="0">
              <a:latin typeface="Montserrat" panose="00000500000000000000" pitchFamily="2" charset="0"/>
            </a:endParaRPr>
          </a:p>
          <a:p>
            <a:pPr marL="146050" indent="0">
              <a:buNone/>
            </a:pPr>
            <a:r>
              <a:rPr lang="en-US" sz="3200" dirty="0">
                <a:latin typeface="Montserrat" panose="00000500000000000000" pitchFamily="2" charset="0"/>
              </a:rPr>
              <a:t>  </a:t>
            </a:r>
            <a:endParaRPr lang="en-IN" sz="3200" dirty="0">
              <a:latin typeface="Montserrat" panose="00000500000000000000" pitchFamily="2" charset="0"/>
            </a:endParaRPr>
          </a:p>
        </p:txBody>
      </p:sp>
      <p:grpSp>
        <p:nvGrpSpPr>
          <p:cNvPr id="4" name="Google Shape;251;p20">
            <a:extLst>
              <a:ext uri="{FF2B5EF4-FFF2-40B4-BE49-F238E27FC236}">
                <a16:creationId xmlns:a16="http://schemas.microsoft.com/office/drawing/2014/main" id="{7B366206-E233-49CB-A12E-9B8B3D345D59}"/>
              </a:ext>
            </a:extLst>
          </p:cNvPr>
          <p:cNvGrpSpPr/>
          <p:nvPr/>
        </p:nvGrpSpPr>
        <p:grpSpPr>
          <a:xfrm>
            <a:off x="4703737" y="668872"/>
            <a:ext cx="4286358" cy="3980620"/>
            <a:chOff x="3553042" y="1674645"/>
            <a:chExt cx="3461100" cy="2654693"/>
          </a:xfrm>
        </p:grpSpPr>
        <p:sp>
          <p:nvSpPr>
            <p:cNvPr id="5" name="Google Shape;252;p20">
              <a:extLst>
                <a:ext uri="{FF2B5EF4-FFF2-40B4-BE49-F238E27FC236}">
                  <a16:creationId xmlns:a16="http://schemas.microsoft.com/office/drawing/2014/main" id="{F434A849-1E0E-46FA-A2DF-CD4A400085C2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53;p20">
              <a:extLst>
                <a:ext uri="{FF2B5EF4-FFF2-40B4-BE49-F238E27FC236}">
                  <a16:creationId xmlns:a16="http://schemas.microsoft.com/office/drawing/2014/main" id="{4F0B524B-AEE7-4370-85AC-E78F268FE74E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54;p20">
              <a:extLst>
                <a:ext uri="{FF2B5EF4-FFF2-40B4-BE49-F238E27FC236}">
                  <a16:creationId xmlns:a16="http://schemas.microsoft.com/office/drawing/2014/main" id="{495C3AB4-CA4B-43F8-ACE6-ACF0B71ED80A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55;p20">
              <a:extLst>
                <a:ext uri="{FF2B5EF4-FFF2-40B4-BE49-F238E27FC236}">
                  <a16:creationId xmlns:a16="http://schemas.microsoft.com/office/drawing/2014/main" id="{00B7E47A-3195-4793-93C1-308143CA8820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56;p20">
              <a:extLst>
                <a:ext uri="{FF2B5EF4-FFF2-40B4-BE49-F238E27FC236}">
                  <a16:creationId xmlns:a16="http://schemas.microsoft.com/office/drawing/2014/main" id="{6E65702F-E5C5-4AA7-88C7-2FC55F24D83C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57;p20">
              <a:extLst>
                <a:ext uri="{FF2B5EF4-FFF2-40B4-BE49-F238E27FC236}">
                  <a16:creationId xmlns:a16="http://schemas.microsoft.com/office/drawing/2014/main" id="{BBC84568-62F4-4165-AC5A-BA664009CB07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58;p20">
              <a:extLst>
                <a:ext uri="{FF2B5EF4-FFF2-40B4-BE49-F238E27FC236}">
                  <a16:creationId xmlns:a16="http://schemas.microsoft.com/office/drawing/2014/main" id="{E8F8B999-2FCE-4263-A1D9-C23CB198FEB2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59;p20">
              <a:extLst>
                <a:ext uri="{FF2B5EF4-FFF2-40B4-BE49-F238E27FC236}">
                  <a16:creationId xmlns:a16="http://schemas.microsoft.com/office/drawing/2014/main" id="{2289DCCB-245A-49D7-8249-FCBCACA7BDF1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E9216EA-C376-4669-BBCB-B8E1B82AB86A}"/>
              </a:ext>
            </a:extLst>
          </p:cNvPr>
          <p:cNvSpPr/>
          <p:nvPr/>
        </p:nvSpPr>
        <p:spPr>
          <a:xfrm>
            <a:off x="4850969" y="744647"/>
            <a:ext cx="4037308" cy="27850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20223D-9A7C-4B8B-B505-4F03155C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015" y="836908"/>
            <a:ext cx="3931801" cy="258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6334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51;p20">
            <a:extLst>
              <a:ext uri="{FF2B5EF4-FFF2-40B4-BE49-F238E27FC236}">
                <a16:creationId xmlns:a16="http://schemas.microsoft.com/office/drawing/2014/main" id="{D61351CA-54B4-453A-8C2E-728CA2B398F2}"/>
              </a:ext>
            </a:extLst>
          </p:cNvPr>
          <p:cNvGrpSpPr/>
          <p:nvPr/>
        </p:nvGrpSpPr>
        <p:grpSpPr>
          <a:xfrm>
            <a:off x="4231037" y="185980"/>
            <a:ext cx="4759058" cy="4843246"/>
            <a:chOff x="3553042" y="1674645"/>
            <a:chExt cx="3461100" cy="2654693"/>
          </a:xfrm>
        </p:grpSpPr>
        <p:sp>
          <p:nvSpPr>
            <p:cNvPr id="5" name="Google Shape;252;p20">
              <a:extLst>
                <a:ext uri="{FF2B5EF4-FFF2-40B4-BE49-F238E27FC236}">
                  <a16:creationId xmlns:a16="http://schemas.microsoft.com/office/drawing/2014/main" id="{DE8C0232-AA4A-4458-9D6D-3867B5F95E00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53;p20">
              <a:extLst>
                <a:ext uri="{FF2B5EF4-FFF2-40B4-BE49-F238E27FC236}">
                  <a16:creationId xmlns:a16="http://schemas.microsoft.com/office/drawing/2014/main" id="{B39D2AF8-6634-494A-9A05-8476A67545D0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54;p20">
              <a:extLst>
                <a:ext uri="{FF2B5EF4-FFF2-40B4-BE49-F238E27FC236}">
                  <a16:creationId xmlns:a16="http://schemas.microsoft.com/office/drawing/2014/main" id="{3A18EBFF-8CA7-45CA-AA4E-04551C71A103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55;p20">
              <a:extLst>
                <a:ext uri="{FF2B5EF4-FFF2-40B4-BE49-F238E27FC236}">
                  <a16:creationId xmlns:a16="http://schemas.microsoft.com/office/drawing/2014/main" id="{38117591-19B1-4A47-BCEA-74C3CC98737D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56;p20">
              <a:extLst>
                <a:ext uri="{FF2B5EF4-FFF2-40B4-BE49-F238E27FC236}">
                  <a16:creationId xmlns:a16="http://schemas.microsoft.com/office/drawing/2014/main" id="{A12FDF5D-B427-4513-A48A-DCF77F40E0FA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57;p20">
              <a:extLst>
                <a:ext uri="{FF2B5EF4-FFF2-40B4-BE49-F238E27FC236}">
                  <a16:creationId xmlns:a16="http://schemas.microsoft.com/office/drawing/2014/main" id="{4845D72F-D8D3-4496-BADB-2B98FDA81C04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58;p20">
              <a:extLst>
                <a:ext uri="{FF2B5EF4-FFF2-40B4-BE49-F238E27FC236}">
                  <a16:creationId xmlns:a16="http://schemas.microsoft.com/office/drawing/2014/main" id="{F893DBBB-AD87-4B83-8D3F-6D320E4F4523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59;p20">
              <a:extLst>
                <a:ext uri="{FF2B5EF4-FFF2-40B4-BE49-F238E27FC236}">
                  <a16:creationId xmlns:a16="http://schemas.microsoft.com/office/drawing/2014/main" id="{0004EF14-366E-41C0-9B80-7455BC5F470F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5D8A347-3313-496A-BA81-4F99F3539D04}"/>
              </a:ext>
            </a:extLst>
          </p:cNvPr>
          <p:cNvSpPr/>
          <p:nvPr/>
        </p:nvSpPr>
        <p:spPr>
          <a:xfrm>
            <a:off x="4471261" y="325464"/>
            <a:ext cx="4362773" cy="33631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ABA42-6689-4480-9C94-694DA2B76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59" y="395206"/>
            <a:ext cx="4161208" cy="3192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15408A-D0E5-478C-A69A-983159D988A4}"/>
              </a:ext>
            </a:extLst>
          </p:cNvPr>
          <p:cNvSpPr txBox="1"/>
          <p:nvPr/>
        </p:nvSpPr>
        <p:spPr>
          <a:xfrm>
            <a:off x="86108" y="395206"/>
            <a:ext cx="39465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  <a:latin typeface="Montserrat" panose="00000500000000000000" pitchFamily="2" charset="0"/>
              </a:rPr>
              <a:t>Stores data individually for each:  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  <a:latin typeface="Montserrat" panose="00000500000000000000" pitchFamily="2" charset="0"/>
              </a:rPr>
              <a:t>Branch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  <a:latin typeface="Montserrat" panose="00000500000000000000" pitchFamily="2" charset="0"/>
              </a:rPr>
              <a:t>Section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  <a:latin typeface="Montserrat" panose="00000500000000000000" pitchFamily="2" charset="0"/>
              </a:rPr>
              <a:t>Roll number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Only authorized person can access the data. </a:t>
            </a:r>
          </a:p>
          <a:p>
            <a:pPr marL="48895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No manipulation of data.</a:t>
            </a:r>
          </a:p>
          <a:p>
            <a:pPr>
              <a:buClr>
                <a:schemeClr val="bg1"/>
              </a:buClr>
            </a:pP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buClr>
                <a:schemeClr val="bg1"/>
              </a:buClr>
            </a:pPr>
            <a:r>
              <a:rPr lang="en-IN" sz="2400" dirty="0">
                <a:solidFill>
                  <a:schemeClr val="bg1"/>
                </a:solidFill>
                <a:latin typeface="Montserrat" panose="00000500000000000000" pitchFamily="2" charset="0"/>
              </a:rPr>
              <a:t>  </a:t>
            </a:r>
          </a:p>
          <a:p>
            <a:pPr>
              <a:buClr>
                <a:schemeClr val="bg1"/>
              </a:buClr>
            </a:pP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buClr>
                <a:schemeClr val="bg1"/>
              </a:buClr>
            </a:pPr>
            <a:r>
              <a:rPr lang="en-IN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001066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40B4-18BF-493A-B47C-9BA7BB96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483" y="-131735"/>
            <a:ext cx="4587000" cy="1472338"/>
          </a:xfrm>
        </p:spPr>
        <p:txBody>
          <a:bodyPr/>
          <a:lstStyle/>
          <a:p>
            <a:pPr algn="ctr"/>
            <a:r>
              <a:rPr lang="en-US" sz="5400" dirty="0"/>
              <a:t>THANK YOU</a:t>
            </a:r>
            <a:endParaRPr lang="en-IN" sz="5400" dirty="0"/>
          </a:p>
        </p:txBody>
      </p:sp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3F204182-232E-4FB9-A74F-EE9394A70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2483" y="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2B64CA-7926-4094-9F64-C18D5D4496DC}"/>
              </a:ext>
            </a:extLst>
          </p:cNvPr>
          <p:cNvSpPr txBox="1"/>
          <p:nvPr/>
        </p:nvSpPr>
        <p:spPr>
          <a:xfrm>
            <a:off x="3019731" y="1193370"/>
            <a:ext cx="4238786" cy="638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US" sz="2000" u="sng" dirty="0">
                <a:solidFill>
                  <a:schemeClr val="bg1"/>
                </a:solidFill>
                <a:latin typeface="Montserrat" panose="00000500000000000000" pitchFamily="2" charset="0"/>
              </a:rPr>
              <a:t>TEAM MEMBERS: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SzPct val="89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AMAN KUMAR SINGH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SzPct val="89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ARSHAD M.PATEL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SzPct val="89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DEV H.TRIVEDI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SzPct val="89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P.VAMSI KRISHNA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bg1"/>
              </a:buClr>
              <a:buSzPct val="89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RAJ KISHOR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-US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-US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   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-US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lang="en-US" sz="1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7565950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946644" y="1168551"/>
            <a:ext cx="3018300" cy="14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lang="en-GB" sz="3200" b="0" i="0" u="none" strike="noStrike" cap="none" dirty="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endParaRPr sz="3200" b="0" i="0" u="none" strike="noStrike" cap="none" dirty="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946644" y="1274485"/>
            <a:ext cx="7026924" cy="12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endParaRPr sz="3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946644" y="2030052"/>
            <a:ext cx="7445420" cy="14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lang="en-GB" sz="3200" b="0" i="0" u="none" strike="noStrike" cap="non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objective</a:t>
            </a:r>
            <a:endParaRPr sz="3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946644" y="3059707"/>
            <a:ext cx="4212166" cy="140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urier New"/>
              <a:buChar char="o"/>
            </a:pPr>
            <a:r>
              <a:rPr lang="en-GB" sz="3200" b="0" i="0" u="none" strike="noStrike" cap="non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Target audience</a:t>
            </a:r>
            <a:endParaRPr sz="3200" b="0" i="0" u="none" strike="noStrike" cap="none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20CA2-AF2D-45B9-B167-C178647777BE}"/>
              </a:ext>
            </a:extLst>
          </p:cNvPr>
          <p:cNvSpPr txBox="1"/>
          <p:nvPr/>
        </p:nvSpPr>
        <p:spPr>
          <a:xfrm>
            <a:off x="946644" y="687012"/>
            <a:ext cx="7250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GB" sz="3200" b="0" i="0" u="none" strike="noStrike" cap="none" dirty="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Understanding the problems</a:t>
            </a:r>
            <a:endParaRPr lang="en-GB" sz="3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endParaRPr lang="en-IN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-GB" sz="3600" dirty="0"/>
              <a:t>Understanding the problems</a:t>
            </a:r>
            <a:endParaRPr sz="3600" dirty="0"/>
          </a:p>
        </p:txBody>
      </p:sp>
      <p:sp>
        <p:nvSpPr>
          <p:cNvPr id="275" name="Google Shape;275;p22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FFFF"/>
                </a:solidFill>
              </a:rPr>
              <a:t>Errors due to manual work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277" name="Google Shape;277;p22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FFFF"/>
                </a:solidFill>
              </a:rPr>
              <a:t>Conservation of data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279" name="Google Shape;279;p22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FFFF"/>
                </a:solidFill>
              </a:rPr>
              <a:t>Requirement of manpower</a:t>
            </a:r>
            <a:endParaRPr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600"/>
              <a:t>Overview</a:t>
            </a:r>
            <a:endParaRPr sz="3600"/>
          </a:p>
        </p:txBody>
      </p:sp>
      <p:sp>
        <p:nvSpPr>
          <p:cNvPr id="243" name="Google Shape;243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80"/>
              <a:buFont typeface="Arial"/>
              <a:buChar char="•"/>
            </a:pPr>
            <a:r>
              <a:rPr lang="en-GB" sz="2400" b="0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4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Attendance </a:t>
            </a:r>
            <a:r>
              <a:rPr lang="en-GB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Analyzer</a:t>
            </a:r>
            <a:r>
              <a:rPr lang="en-GB" sz="2400" b="0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 is a simple </a:t>
            </a: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GB" sz="2400" b="0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ython GUI (Graphical User I</a:t>
            </a: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nterface) based project </a:t>
            </a:r>
            <a:r>
              <a:rPr lang="en-GB" sz="2400" b="0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/>
          </a:p>
          <a:p>
            <a:pPr marL="342900" lvl="0" indent="-342900" algn="l" rtl="0">
              <a:lnSpc>
                <a:spcPct val="115000"/>
              </a:lnSpc>
              <a:spcBef>
                <a:spcPts val="3200"/>
              </a:spcBef>
              <a:spcAft>
                <a:spcPts val="1600"/>
              </a:spcAft>
              <a:buSzPts val="1680"/>
              <a:buFont typeface="Arial"/>
              <a:buChar char="•"/>
            </a:pPr>
            <a:r>
              <a:rPr lang="en-GB" sz="2400" b="0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seek to provide a valuable attendance service for teachers.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600"/>
              <a:t>Project objective</a:t>
            </a:r>
            <a:endParaRPr sz="3600"/>
          </a:p>
        </p:txBody>
      </p:sp>
      <p:sp>
        <p:nvSpPr>
          <p:cNvPr id="268" name="Google Shape;268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Attendance Analyzer is software developed for daily student attendance in schools, colleges and institutes.</a:t>
            </a:r>
            <a:endParaRPr dirty="0"/>
          </a:p>
          <a:p>
            <a:pPr marL="342900" lvl="0" indent="-342900" algn="l" rtl="0">
              <a:lnSpc>
                <a:spcPct val="115000"/>
              </a:lnSpc>
              <a:spcBef>
                <a:spcPts val="3200"/>
              </a:spcBef>
              <a:spcAft>
                <a:spcPts val="1600"/>
              </a:spcAft>
              <a:buSzPts val="1300"/>
              <a:buFont typeface="Wingdings" panose="05000000000000000000" pitchFamily="2" charset="2"/>
              <a:buChar char="q"/>
            </a:pPr>
            <a:r>
              <a:rPr lang="en-GB" sz="2000" b="0" i="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facilitates to access the attendance information of a particular student in a particular class.</a:t>
            </a:r>
            <a:endParaRPr sz="2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5335022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600" dirty="0"/>
              <a:t>Target audience</a:t>
            </a:r>
            <a:endParaRPr sz="3600" dirty="0"/>
          </a:p>
        </p:txBody>
      </p:sp>
      <p:sp>
        <p:nvSpPr>
          <p:cNvPr id="285" name="Google Shape;285;p23"/>
          <p:cNvSpPr txBox="1">
            <a:spLocks noGrp="1"/>
          </p:cNvSpPr>
          <p:nvPr>
            <p:ph type="body" idx="1"/>
          </p:nvPr>
        </p:nvSpPr>
        <p:spPr>
          <a:xfrm>
            <a:off x="720191" y="1340607"/>
            <a:ext cx="4376209" cy="304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Schools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Colleges</a:t>
            </a:r>
          </a:p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Coaching Institutions</a:t>
            </a:r>
            <a:endParaRPr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86" name="Google Shape;286;p23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69" r="17180" b="-6207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87" name="Google Shape;287;p23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8" t="35784" r="21977" b="-10133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88" name="Google Shape;288;p23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89" name="Google Shape;289;p23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100"/>
              <a:t>Introducing:</a:t>
            </a:r>
            <a:endParaRPr sz="3100"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1"/>
          </p:nvPr>
        </p:nvSpPr>
        <p:spPr>
          <a:xfrm flipH="1">
            <a:off x="1211100" y="934650"/>
            <a:ext cx="7251300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7419"/>
              <a:buFont typeface="Arial"/>
              <a:buNone/>
            </a:pPr>
            <a:r>
              <a:rPr lang="en-GB" sz="31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7750">
                <a:latin typeface="Montserrat"/>
                <a:ea typeface="Montserrat"/>
                <a:cs typeface="Montserrat"/>
                <a:sym typeface="Montserrat"/>
              </a:rPr>
              <a:t>Attendance Analyzer</a:t>
            </a:r>
            <a:endParaRPr sz="7750"/>
          </a:p>
        </p:txBody>
      </p:sp>
      <p:sp>
        <p:nvSpPr>
          <p:cNvPr id="250" name="Google Shape;250;p20"/>
          <p:cNvSpPr txBox="1">
            <a:spLocks noGrp="1"/>
          </p:cNvSpPr>
          <p:nvPr>
            <p:ph type="body" idx="2"/>
          </p:nvPr>
        </p:nvSpPr>
        <p:spPr>
          <a:xfrm>
            <a:off x="196425" y="1879375"/>
            <a:ext cx="4316637" cy="23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GB" sz="2400" dirty="0">
                <a:latin typeface="Montserrat"/>
                <a:ea typeface="Montserrat"/>
                <a:cs typeface="Montserrat"/>
                <a:sym typeface="Montserrat"/>
              </a:rPr>
              <a:t>Making your daily task of taking attendance  easier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25450" algn="l" rtl="0">
              <a:spcBef>
                <a:spcPts val="1600"/>
              </a:spcBef>
              <a:spcAft>
                <a:spcPts val="1600"/>
              </a:spcAft>
              <a:buSzPts val="3100"/>
              <a:buFont typeface="Montserrat"/>
              <a:buChar char="●"/>
            </a:pPr>
            <a:r>
              <a:rPr lang="en-GB" sz="2500" dirty="0">
                <a:latin typeface="Montserrat"/>
                <a:ea typeface="Montserrat"/>
                <a:cs typeface="Montserrat"/>
                <a:sym typeface="Montserrat"/>
              </a:rPr>
              <a:t>Compatible on every operating system</a:t>
            </a:r>
            <a:endParaRPr sz="3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1" name="Google Shape;251;p20"/>
          <p:cNvGrpSpPr/>
          <p:nvPr/>
        </p:nvGrpSpPr>
        <p:grpSpPr>
          <a:xfrm>
            <a:off x="5277173" y="1631059"/>
            <a:ext cx="3856414" cy="3429138"/>
            <a:chOff x="3553042" y="1674645"/>
            <a:chExt cx="3461100" cy="2654693"/>
          </a:xfrm>
        </p:grpSpPr>
        <p:sp>
          <p:nvSpPr>
            <p:cNvPr id="252" name="Google Shape;252;p2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0"/>
          <p:cNvSpPr/>
          <p:nvPr/>
        </p:nvSpPr>
        <p:spPr>
          <a:xfrm flipH="1">
            <a:off x="3135590" y="3432217"/>
            <a:ext cx="1122300" cy="1461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612FD5-778C-4CD0-B0C9-7B0D9EA65773}"/>
              </a:ext>
            </a:extLst>
          </p:cNvPr>
          <p:cNvSpPr/>
          <p:nvPr/>
        </p:nvSpPr>
        <p:spPr>
          <a:xfrm>
            <a:off x="5416657" y="1788096"/>
            <a:ext cx="3591875" cy="2267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BB4EB-4ADB-458B-A9A8-D2E521184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37" y="1960729"/>
            <a:ext cx="2143125" cy="1956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1;p20">
            <a:extLst>
              <a:ext uri="{FF2B5EF4-FFF2-40B4-BE49-F238E27FC236}">
                <a16:creationId xmlns:a16="http://schemas.microsoft.com/office/drawing/2014/main" id="{893497A9-3F83-47EA-A82E-4CA2C1E8D39D}"/>
              </a:ext>
            </a:extLst>
          </p:cNvPr>
          <p:cNvGrpSpPr/>
          <p:nvPr/>
        </p:nvGrpSpPr>
        <p:grpSpPr>
          <a:xfrm>
            <a:off x="260591" y="152262"/>
            <a:ext cx="3607967" cy="3083439"/>
            <a:chOff x="3553042" y="1674645"/>
            <a:chExt cx="3461100" cy="2654693"/>
          </a:xfrm>
        </p:grpSpPr>
        <p:sp>
          <p:nvSpPr>
            <p:cNvPr id="3" name="Google Shape;252;p20">
              <a:extLst>
                <a:ext uri="{FF2B5EF4-FFF2-40B4-BE49-F238E27FC236}">
                  <a16:creationId xmlns:a16="http://schemas.microsoft.com/office/drawing/2014/main" id="{2225EE26-EE3C-44B3-98AE-2E5E4A113B14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53;p20">
              <a:extLst>
                <a:ext uri="{FF2B5EF4-FFF2-40B4-BE49-F238E27FC236}">
                  <a16:creationId xmlns:a16="http://schemas.microsoft.com/office/drawing/2014/main" id="{7387FD84-E7CC-415B-8246-47D5B6501E4F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54;p20">
              <a:extLst>
                <a:ext uri="{FF2B5EF4-FFF2-40B4-BE49-F238E27FC236}">
                  <a16:creationId xmlns:a16="http://schemas.microsoft.com/office/drawing/2014/main" id="{62159A46-47E9-4A2D-9924-A8C0F0E054D3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55;p20">
              <a:extLst>
                <a:ext uri="{FF2B5EF4-FFF2-40B4-BE49-F238E27FC236}">
                  <a16:creationId xmlns:a16="http://schemas.microsoft.com/office/drawing/2014/main" id="{D1F46668-8E69-4F66-BCDF-5EBB763FA47E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56;p20">
              <a:extLst>
                <a:ext uri="{FF2B5EF4-FFF2-40B4-BE49-F238E27FC236}">
                  <a16:creationId xmlns:a16="http://schemas.microsoft.com/office/drawing/2014/main" id="{36F81266-0CE0-4C00-AD0C-554F5E93879B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57;p20">
              <a:extLst>
                <a:ext uri="{FF2B5EF4-FFF2-40B4-BE49-F238E27FC236}">
                  <a16:creationId xmlns:a16="http://schemas.microsoft.com/office/drawing/2014/main" id="{2E0A8EB2-CB96-4181-8F06-0C64D9D0329F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58;p20">
              <a:extLst>
                <a:ext uri="{FF2B5EF4-FFF2-40B4-BE49-F238E27FC236}">
                  <a16:creationId xmlns:a16="http://schemas.microsoft.com/office/drawing/2014/main" id="{8C001D8B-4359-4DCC-8EC2-1ADF31273C0C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59;p20">
              <a:extLst>
                <a:ext uri="{FF2B5EF4-FFF2-40B4-BE49-F238E27FC236}">
                  <a16:creationId xmlns:a16="http://schemas.microsoft.com/office/drawing/2014/main" id="{A5576AF8-B9C7-44DB-963D-8FAC4926AA04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251;p20">
            <a:extLst>
              <a:ext uri="{FF2B5EF4-FFF2-40B4-BE49-F238E27FC236}">
                <a16:creationId xmlns:a16="http://schemas.microsoft.com/office/drawing/2014/main" id="{4B3E3AE8-72C5-4854-8785-184AC2EEFF78}"/>
              </a:ext>
            </a:extLst>
          </p:cNvPr>
          <p:cNvGrpSpPr/>
          <p:nvPr/>
        </p:nvGrpSpPr>
        <p:grpSpPr>
          <a:xfrm>
            <a:off x="5134858" y="1819479"/>
            <a:ext cx="3810583" cy="3235839"/>
            <a:chOff x="3553042" y="1674645"/>
            <a:chExt cx="3461100" cy="2654693"/>
          </a:xfrm>
        </p:grpSpPr>
        <p:sp>
          <p:nvSpPr>
            <p:cNvPr id="12" name="Google Shape;252;p20">
              <a:extLst>
                <a:ext uri="{FF2B5EF4-FFF2-40B4-BE49-F238E27FC236}">
                  <a16:creationId xmlns:a16="http://schemas.microsoft.com/office/drawing/2014/main" id="{22EA839D-0B17-4423-9B7C-526B243A4572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53;p20">
              <a:extLst>
                <a:ext uri="{FF2B5EF4-FFF2-40B4-BE49-F238E27FC236}">
                  <a16:creationId xmlns:a16="http://schemas.microsoft.com/office/drawing/2014/main" id="{033E76B7-8445-48A9-832C-E34F2CB718B4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54;p20">
              <a:extLst>
                <a:ext uri="{FF2B5EF4-FFF2-40B4-BE49-F238E27FC236}">
                  <a16:creationId xmlns:a16="http://schemas.microsoft.com/office/drawing/2014/main" id="{783EA6EB-7603-46E8-A434-D66F4EA9830E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55;p20">
              <a:extLst>
                <a:ext uri="{FF2B5EF4-FFF2-40B4-BE49-F238E27FC236}">
                  <a16:creationId xmlns:a16="http://schemas.microsoft.com/office/drawing/2014/main" id="{4A26A69C-1F46-490F-A63D-0957EE236565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56;p20">
              <a:extLst>
                <a:ext uri="{FF2B5EF4-FFF2-40B4-BE49-F238E27FC236}">
                  <a16:creationId xmlns:a16="http://schemas.microsoft.com/office/drawing/2014/main" id="{7E4BA175-9D38-4FD2-A1FE-FE25BEF8886C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57;p20">
              <a:extLst>
                <a:ext uri="{FF2B5EF4-FFF2-40B4-BE49-F238E27FC236}">
                  <a16:creationId xmlns:a16="http://schemas.microsoft.com/office/drawing/2014/main" id="{D1582A34-B131-4C76-8535-387412DA0897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58;p20">
              <a:extLst>
                <a:ext uri="{FF2B5EF4-FFF2-40B4-BE49-F238E27FC236}">
                  <a16:creationId xmlns:a16="http://schemas.microsoft.com/office/drawing/2014/main" id="{1F834B33-1F29-4E5F-9B39-600D9C4EB33B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59;p20">
              <a:extLst>
                <a:ext uri="{FF2B5EF4-FFF2-40B4-BE49-F238E27FC236}">
                  <a16:creationId xmlns:a16="http://schemas.microsoft.com/office/drawing/2014/main" id="{023EAB41-66C8-4A29-B1F5-717BCC5AF28D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6F29418-6D21-4AA9-B15E-8BEB06FAB848}"/>
              </a:ext>
            </a:extLst>
          </p:cNvPr>
          <p:cNvSpPr/>
          <p:nvPr/>
        </p:nvSpPr>
        <p:spPr>
          <a:xfrm>
            <a:off x="387458" y="286719"/>
            <a:ext cx="3339884" cy="203027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5D7523-6EEF-4A78-9B16-DB7051BF06C9}"/>
              </a:ext>
            </a:extLst>
          </p:cNvPr>
          <p:cNvSpPr/>
          <p:nvPr/>
        </p:nvSpPr>
        <p:spPr>
          <a:xfrm>
            <a:off x="5275444" y="1968285"/>
            <a:ext cx="3543092" cy="21697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C6E5D9-7524-423E-B820-8923141A6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338" y="2046037"/>
            <a:ext cx="1880734" cy="13541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2B4688-EB44-422C-A9E9-B39A89274E64}"/>
              </a:ext>
            </a:extLst>
          </p:cNvPr>
          <p:cNvSpPr txBox="1"/>
          <p:nvPr/>
        </p:nvSpPr>
        <p:spPr>
          <a:xfrm>
            <a:off x="1125222" y="3624909"/>
            <a:ext cx="271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 Login Page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98DD8A-F92E-4FFA-A86B-DE0E30E169D9}"/>
              </a:ext>
            </a:extLst>
          </p:cNvPr>
          <p:cNvSpPr txBox="1"/>
          <p:nvPr/>
        </p:nvSpPr>
        <p:spPr>
          <a:xfrm>
            <a:off x="5294404" y="879761"/>
            <a:ext cx="2706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Enter Details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Graphic 22" descr="Arrow Clockwise curve">
            <a:extLst>
              <a:ext uri="{FF2B5EF4-FFF2-40B4-BE49-F238E27FC236}">
                <a16:creationId xmlns:a16="http://schemas.microsoft.com/office/drawing/2014/main" id="{435A9822-44A7-48E9-B1CF-302562F85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525" y="3226833"/>
            <a:ext cx="914400" cy="914400"/>
          </a:xfrm>
          <a:prstGeom prst="rect">
            <a:avLst/>
          </a:prstGeom>
        </p:spPr>
      </p:pic>
      <p:pic>
        <p:nvPicPr>
          <p:cNvPr id="27" name="Graphic 26" descr="Arrow Rotate right">
            <a:extLst>
              <a:ext uri="{FF2B5EF4-FFF2-40B4-BE49-F238E27FC236}">
                <a16:creationId xmlns:a16="http://schemas.microsoft.com/office/drawing/2014/main" id="{C02A2B7B-5031-41D3-987B-EC8B51305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4532" y="752275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DB6233-BC36-4ED6-8717-23F2EAD17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32" y="382200"/>
            <a:ext cx="1879200" cy="13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8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1;p20">
            <a:extLst>
              <a:ext uri="{FF2B5EF4-FFF2-40B4-BE49-F238E27FC236}">
                <a16:creationId xmlns:a16="http://schemas.microsoft.com/office/drawing/2014/main" id="{4E24C84B-C3B3-4BC6-A7D8-526E8A69D2FC}"/>
              </a:ext>
            </a:extLst>
          </p:cNvPr>
          <p:cNvGrpSpPr/>
          <p:nvPr/>
        </p:nvGrpSpPr>
        <p:grpSpPr>
          <a:xfrm>
            <a:off x="338083" y="152262"/>
            <a:ext cx="3607967" cy="3083439"/>
            <a:chOff x="3553042" y="1674645"/>
            <a:chExt cx="3461100" cy="2654693"/>
          </a:xfrm>
        </p:grpSpPr>
        <p:sp>
          <p:nvSpPr>
            <p:cNvPr id="3" name="Google Shape;252;p20">
              <a:extLst>
                <a:ext uri="{FF2B5EF4-FFF2-40B4-BE49-F238E27FC236}">
                  <a16:creationId xmlns:a16="http://schemas.microsoft.com/office/drawing/2014/main" id="{D0C5FFBF-8870-457F-924F-5FEFD5297FD5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253;p20">
              <a:extLst>
                <a:ext uri="{FF2B5EF4-FFF2-40B4-BE49-F238E27FC236}">
                  <a16:creationId xmlns:a16="http://schemas.microsoft.com/office/drawing/2014/main" id="{B4406542-8A11-4FB5-A51B-F67CF491402B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254;p20">
              <a:extLst>
                <a:ext uri="{FF2B5EF4-FFF2-40B4-BE49-F238E27FC236}">
                  <a16:creationId xmlns:a16="http://schemas.microsoft.com/office/drawing/2014/main" id="{5004C72B-C0DA-4F0D-ACD7-8687E670E58B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255;p20">
              <a:extLst>
                <a:ext uri="{FF2B5EF4-FFF2-40B4-BE49-F238E27FC236}">
                  <a16:creationId xmlns:a16="http://schemas.microsoft.com/office/drawing/2014/main" id="{0EB93E77-462E-458C-AADF-35736866E7F7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56;p20">
              <a:extLst>
                <a:ext uri="{FF2B5EF4-FFF2-40B4-BE49-F238E27FC236}">
                  <a16:creationId xmlns:a16="http://schemas.microsoft.com/office/drawing/2014/main" id="{15CDDCD8-72F8-49E2-906D-4B1515794D9A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57;p20">
              <a:extLst>
                <a:ext uri="{FF2B5EF4-FFF2-40B4-BE49-F238E27FC236}">
                  <a16:creationId xmlns:a16="http://schemas.microsoft.com/office/drawing/2014/main" id="{09AAEBCD-9ED4-4130-9DE8-FAD408D05319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58;p20">
              <a:extLst>
                <a:ext uri="{FF2B5EF4-FFF2-40B4-BE49-F238E27FC236}">
                  <a16:creationId xmlns:a16="http://schemas.microsoft.com/office/drawing/2014/main" id="{E75B0BDB-BA65-4EA2-A452-165AB345B962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59;p20">
              <a:extLst>
                <a:ext uri="{FF2B5EF4-FFF2-40B4-BE49-F238E27FC236}">
                  <a16:creationId xmlns:a16="http://schemas.microsoft.com/office/drawing/2014/main" id="{89D31846-AB4B-411A-87BF-17C8531995FC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251;p20">
            <a:extLst>
              <a:ext uri="{FF2B5EF4-FFF2-40B4-BE49-F238E27FC236}">
                <a16:creationId xmlns:a16="http://schemas.microsoft.com/office/drawing/2014/main" id="{96EE6B43-4564-480A-82D3-907C011DF6AC}"/>
              </a:ext>
            </a:extLst>
          </p:cNvPr>
          <p:cNvGrpSpPr/>
          <p:nvPr/>
        </p:nvGrpSpPr>
        <p:grpSpPr>
          <a:xfrm>
            <a:off x="5304322" y="1846744"/>
            <a:ext cx="3607967" cy="3083439"/>
            <a:chOff x="3553042" y="1674645"/>
            <a:chExt cx="3461100" cy="2654693"/>
          </a:xfrm>
        </p:grpSpPr>
        <p:sp>
          <p:nvSpPr>
            <p:cNvPr id="12" name="Google Shape;252;p20">
              <a:extLst>
                <a:ext uri="{FF2B5EF4-FFF2-40B4-BE49-F238E27FC236}">
                  <a16:creationId xmlns:a16="http://schemas.microsoft.com/office/drawing/2014/main" id="{91317FA9-07BE-4C99-85AE-32AD5EA0BBF8}"/>
                </a:ext>
              </a:extLst>
            </p:cNvPr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53;p20">
              <a:extLst>
                <a:ext uri="{FF2B5EF4-FFF2-40B4-BE49-F238E27FC236}">
                  <a16:creationId xmlns:a16="http://schemas.microsoft.com/office/drawing/2014/main" id="{8692896B-FD65-4310-8035-4752F61D8D87}"/>
                </a:ext>
              </a:extLst>
            </p:cNvPr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54;p20">
              <a:extLst>
                <a:ext uri="{FF2B5EF4-FFF2-40B4-BE49-F238E27FC236}">
                  <a16:creationId xmlns:a16="http://schemas.microsoft.com/office/drawing/2014/main" id="{9B375AC6-96F3-4806-BEF2-6A07DDC7D47D}"/>
                </a:ext>
              </a:extLst>
            </p:cNvPr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55;p20">
              <a:extLst>
                <a:ext uri="{FF2B5EF4-FFF2-40B4-BE49-F238E27FC236}">
                  <a16:creationId xmlns:a16="http://schemas.microsoft.com/office/drawing/2014/main" id="{BBE527B7-9456-4278-8E2F-E6C281917327}"/>
                </a:ext>
              </a:extLst>
            </p:cNvPr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56;p20">
              <a:extLst>
                <a:ext uri="{FF2B5EF4-FFF2-40B4-BE49-F238E27FC236}">
                  <a16:creationId xmlns:a16="http://schemas.microsoft.com/office/drawing/2014/main" id="{5B0FBF35-1489-4270-88B0-44CE19970573}"/>
                </a:ext>
              </a:extLst>
            </p:cNvPr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57;p20">
              <a:extLst>
                <a:ext uri="{FF2B5EF4-FFF2-40B4-BE49-F238E27FC236}">
                  <a16:creationId xmlns:a16="http://schemas.microsoft.com/office/drawing/2014/main" id="{53626A42-28D6-4F67-8D89-D52F8C633EE1}"/>
                </a:ext>
              </a:extLst>
            </p:cNvPr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58;p20">
              <a:extLst>
                <a:ext uri="{FF2B5EF4-FFF2-40B4-BE49-F238E27FC236}">
                  <a16:creationId xmlns:a16="http://schemas.microsoft.com/office/drawing/2014/main" id="{84E6C07F-D4DF-4044-B063-A3F7773A71A9}"/>
                </a:ext>
              </a:extLst>
            </p:cNvPr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59;p20">
              <a:extLst>
                <a:ext uri="{FF2B5EF4-FFF2-40B4-BE49-F238E27FC236}">
                  <a16:creationId xmlns:a16="http://schemas.microsoft.com/office/drawing/2014/main" id="{A0A21901-8137-45FF-BB48-0C2A3C6CCBAF}"/>
                </a:ext>
              </a:extLst>
            </p:cNvPr>
            <p:cNvSpPr/>
            <p:nvPr/>
          </p:nvSpPr>
          <p:spPr>
            <a:xfrm>
              <a:off x="3553042" y="1674653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6874C0-5483-4914-8860-CB63095EC500}"/>
              </a:ext>
            </a:extLst>
          </p:cNvPr>
          <p:cNvSpPr/>
          <p:nvPr/>
        </p:nvSpPr>
        <p:spPr>
          <a:xfrm>
            <a:off x="480447" y="294468"/>
            <a:ext cx="3293390" cy="20147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2D63E9-979C-4D17-8A7B-BF072A15DF0F}"/>
              </a:ext>
            </a:extLst>
          </p:cNvPr>
          <p:cNvSpPr/>
          <p:nvPr/>
        </p:nvSpPr>
        <p:spPr>
          <a:xfrm>
            <a:off x="5416658" y="1960536"/>
            <a:ext cx="3389259" cy="20380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B4329C-C8EB-4BC1-A035-5C9C4276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2" y="405207"/>
            <a:ext cx="1811253" cy="14415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950F71-8810-44D2-AC11-55E381509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77" y="1397152"/>
            <a:ext cx="1173589" cy="809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6939C6-4226-464C-BB7C-D15BD9BC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681" y="947511"/>
            <a:ext cx="0" cy="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A6167F-CBCE-4D05-83A0-4331AC08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617" y="2031569"/>
            <a:ext cx="1810800" cy="12864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2CD9EB-165B-433F-A1F5-61DE7B748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987" y="3061613"/>
            <a:ext cx="1574915" cy="809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4B9CAF-03F7-443D-A2AD-50AC199EDF64}"/>
              </a:ext>
            </a:extLst>
          </p:cNvPr>
          <p:cNvSpPr txBox="1"/>
          <p:nvPr/>
        </p:nvSpPr>
        <p:spPr>
          <a:xfrm>
            <a:off x="834953" y="3484059"/>
            <a:ext cx="3142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Login successful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3A79FB-CC6C-44E2-B55F-3B38CB6BA65A}"/>
              </a:ext>
            </a:extLst>
          </p:cNvPr>
          <p:cNvSpPr txBox="1"/>
          <p:nvPr/>
        </p:nvSpPr>
        <p:spPr>
          <a:xfrm>
            <a:off x="5618877" y="840192"/>
            <a:ext cx="232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Login Error</a:t>
            </a:r>
            <a:endParaRPr lang="en-IN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8" name="Graphic 27" descr="Arrow Rotate right">
            <a:extLst>
              <a:ext uri="{FF2B5EF4-FFF2-40B4-BE49-F238E27FC236}">
                <a16:creationId xmlns:a16="http://schemas.microsoft.com/office/drawing/2014/main" id="{9D6B6C04-CAB7-42D3-88C5-A0D2F594D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1271" y="687737"/>
            <a:ext cx="914400" cy="914400"/>
          </a:xfrm>
          <a:prstGeom prst="rect">
            <a:avLst/>
          </a:prstGeom>
        </p:spPr>
      </p:pic>
      <p:pic>
        <p:nvPicPr>
          <p:cNvPr id="32" name="Graphic 31" descr="Arrow Clockwise curve">
            <a:extLst>
              <a:ext uri="{FF2B5EF4-FFF2-40B4-BE49-F238E27FC236}">
                <a16:creationId xmlns:a16="http://schemas.microsoft.com/office/drawing/2014/main" id="{F84BC0FA-151D-4897-B4DD-CC6356A8E3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41" y="30925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12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222</Words>
  <Application>Microsoft Office PowerPoint</Application>
  <PresentationFormat>On-screen Show (16:9)</PresentationFormat>
  <Paragraphs>76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Montserrat</vt:lpstr>
      <vt:lpstr>Wingdings</vt:lpstr>
      <vt:lpstr>Courier New</vt:lpstr>
      <vt:lpstr>Lato</vt:lpstr>
      <vt:lpstr>Average</vt:lpstr>
      <vt:lpstr>Focus</vt:lpstr>
      <vt:lpstr>ATTENDANCE ANALYZER  TEAM CODE: CSEB6 </vt:lpstr>
      <vt:lpstr>PowerPoint Presentation</vt:lpstr>
      <vt:lpstr>Understanding the problems</vt:lpstr>
      <vt:lpstr>Overview</vt:lpstr>
      <vt:lpstr>Project objective</vt:lpstr>
      <vt:lpstr>Target audience</vt:lpstr>
      <vt:lpstr>Introducing: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DATABASE  (CLOUD STORAGE)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ANALYZER</dc:title>
  <cp:lastModifiedBy>Dev Trivedi</cp:lastModifiedBy>
  <cp:revision>32</cp:revision>
  <dcterms:modified xsi:type="dcterms:W3CDTF">2021-11-24T14:06:37Z</dcterms:modified>
</cp:coreProperties>
</file>